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flores/applied-data-science-capstone/blob/master/Data%20Collection%20with%20Web%20Scraping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tflores/applied-data-science-capstone/blob/master/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tflores/applied-data-science-capstone/blob/master/EDA%20with%20Data%20Visualiz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master/EDA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Interactive%20Visual%20Analytics%20with%20Folium%20lab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flores/applied-data-science-capstone/blob/d232d76932163635b072952f121a8d70286e0d84/spacex_dash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tflores/applied-data-science-capstone/blob/d232d76932163635b072952f121a8d70286e0d84/Machine%20Learning%20Predic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flores/applied-data-science-capstone/blob/master/Data%20Collection%20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422" y="4591050"/>
            <a:ext cx="2027238" cy="5488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7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Kumaresh Natarajan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7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700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3-</a:t>
            </a:r>
            <a:r>
              <a:rPr lang="en-US" sz="17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6-1</a:t>
            </a:r>
            <a:endParaRPr sz="17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114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 </a:t>
            </a:r>
            <a:r>
              <a:rPr sz="1400" spc="-4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 </a:t>
            </a:r>
            <a:r>
              <a:rPr sz="140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 </a:t>
            </a:r>
            <a:r>
              <a:rPr sz="1400" spc="-5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380"/>
              </a:spcBef>
            </a:pP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0with%20Web%20Scraping.ipynb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251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sz="1400" spc="11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https://github.com/tflores/applied-data-science-capstone/blob/master/Data%20Wrangling.ipynb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7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</a:t>
            </a:r>
            <a:endParaRPr sz="14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capstone/blob/master/EDA%20with%20Data%20Visualization.ipynb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7198995" cy="22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sz="14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https://github.com/tflores/applied-data-science-capstone/blob/master/EDA.ipynb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5822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capstone/blob/d232d76932163635b072952f121a8d70286e0d84/Interactive%20Visual%20Analytics%20with%20Folium%20l </a:t>
            </a:r>
            <a:r>
              <a:rPr sz="1400" spc="15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ab.ipynb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800" spc="-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sz="18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800" u="sng" spc="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capstone/blob/d232d76932163635b072952f121a8d70286e0d84/spacex_dash_app.py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https://github.com/tflores/applied-data-science- </a:t>
            </a:r>
            <a:r>
              <a:rPr sz="1400" spc="-1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capstone/blob/d232d76932163635b072952f121a8d70286e0d84/Machine%20Learning%20Prediction.ipynb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87%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94%.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9840" y="2961639"/>
            <a:ext cx="3675379" cy="26466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cs typeface="Microsoft Sans Serif"/>
              </a:rPr>
              <a:t>Summary</a:t>
            </a:r>
            <a:endParaRPr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cs typeface="Microsoft Sans Serif"/>
              </a:rPr>
              <a:t>Introduction</a:t>
            </a:r>
            <a:endParaRPr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cs typeface="Microsoft Sans Serif"/>
              </a:rPr>
              <a:t>Methodology</a:t>
            </a:r>
            <a:endParaRPr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cs typeface="Microsoft Sans Serif"/>
              </a:rPr>
              <a:t>Results</a:t>
            </a:r>
            <a:endParaRPr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cs typeface="Microsoft Sans Serif"/>
              </a:rPr>
              <a:t>Conclusion</a:t>
            </a:r>
            <a:endParaRPr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cs typeface="Microsoft Sans Serif"/>
              </a:rPr>
              <a:t>Appendix</a:t>
            </a:r>
            <a:endParaRPr sz="2200" dirty="0"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>
                <a:latin typeface="+mj-lt"/>
              </a:rPr>
              <a:t>Out</a:t>
            </a:r>
            <a:r>
              <a:rPr spc="-45" dirty="0">
                <a:latin typeface="+mj-lt"/>
              </a:rPr>
              <a:t>l</a:t>
            </a:r>
            <a:r>
              <a:rPr spc="-20" dirty="0">
                <a:latin typeface="+mj-lt"/>
              </a:rPr>
              <a:t>i</a:t>
            </a:r>
            <a:r>
              <a:rPr spc="-55" dirty="0">
                <a:latin typeface="+mj-lt"/>
              </a:rPr>
              <a:t>n</a:t>
            </a:r>
            <a:r>
              <a:rPr spc="-210" dirty="0">
                <a:latin typeface="+mj-lt"/>
              </a:rPr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2070100"/>
            <a:ext cx="3543300" cy="24942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386964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cs typeface="Microsoft Sans Serif"/>
              </a:rPr>
              <a:t>data:</a:t>
            </a:r>
            <a:endParaRPr sz="2200" dirty="0"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cs typeface="Microsoft Sans Serif"/>
              </a:rPr>
              <a:t>API;</a:t>
            </a:r>
            <a:endParaRPr sz="1800" dirty="0"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cs typeface="Microsoft Sans Serif"/>
              </a:rPr>
              <a:t>Analysis</a:t>
            </a:r>
            <a:r>
              <a:rPr sz="18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cs typeface="Microsoft Sans Serif"/>
              </a:rPr>
              <a:t>(EDA)</a:t>
            </a:r>
            <a:r>
              <a:rPr lang="en-US" sz="1800" spc="-120" dirty="0">
                <a:solidFill>
                  <a:srgbClr val="292929"/>
                </a:solidFill>
                <a:cs typeface="Microsoft Sans Serif"/>
              </a:rPr>
              <a:t> was used</a:t>
            </a:r>
            <a:r>
              <a:rPr sz="1800" spc="-120" dirty="0">
                <a:solidFill>
                  <a:srgbClr val="292929"/>
                </a:solidFill>
                <a:cs typeface="Microsoft Sans Serif"/>
              </a:rPr>
              <a:t>,</a:t>
            </a:r>
            <a:r>
              <a:rPr sz="18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cs typeface="Microsoft Sans Serif"/>
              </a:rPr>
              <a:t>including</a:t>
            </a:r>
            <a:r>
              <a:rPr sz="1800" spc="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cs typeface="Microsoft Sans Serif"/>
              </a:rPr>
              <a:t>interactive</a:t>
            </a:r>
            <a:r>
              <a:rPr lang="en-US" dirty="0"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cs typeface="Microsoft Sans Serif"/>
              </a:rPr>
              <a:t>analytics;</a:t>
            </a:r>
            <a:endParaRPr sz="1800" dirty="0"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cs typeface="Microsoft Sans Serif"/>
              </a:rPr>
              <a:t>Learning</a:t>
            </a:r>
            <a:r>
              <a:rPr sz="1800" spc="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cs typeface="Microsoft Sans Serif"/>
              </a:rPr>
              <a:t>Prediction.</a:t>
            </a:r>
            <a:endParaRPr sz="1800" dirty="0"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cs typeface="Microsoft Sans Serif"/>
              </a:rPr>
              <a:t>results</a:t>
            </a:r>
            <a:endParaRPr sz="2200" dirty="0"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dirty="0">
                <a:solidFill>
                  <a:srgbClr val="292929"/>
                </a:solidFill>
                <a:cs typeface="Microsoft Sans Serif"/>
              </a:rPr>
              <a:t>Large quantities of valuable data was collected fro</a:t>
            </a:r>
            <a:r>
              <a:rPr lang="en-US" dirty="0">
                <a:solidFill>
                  <a:srgbClr val="292929"/>
                </a:solidFill>
                <a:cs typeface="Microsoft Sans Serif"/>
              </a:rPr>
              <a:t>m public sites.</a:t>
            </a: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dirty="0">
                <a:solidFill>
                  <a:srgbClr val="292929"/>
                </a:solidFill>
                <a:cs typeface="Microsoft Sans Serif"/>
              </a:rPr>
              <a:t>The </a:t>
            </a:r>
            <a:r>
              <a:rPr lang="en-US" dirty="0">
                <a:solidFill>
                  <a:srgbClr val="292929"/>
                </a:solidFill>
                <a:cs typeface="Microsoft Sans Serif"/>
              </a:rPr>
              <a:t>best features to predict the success of the landings were identified through EDA</a:t>
            </a: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dirty="0">
                <a:solidFill>
                  <a:srgbClr val="292929"/>
                </a:solidFill>
                <a:cs typeface="Microsoft Sans Serif"/>
              </a:rPr>
              <a:t>With the help of Machine Learning Prediction, the best model possible was shown. </a:t>
            </a:r>
            <a:endParaRPr sz="1800" dirty="0"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>
                <a:latin typeface="+mj-lt"/>
              </a:rPr>
              <a:t>Executive</a:t>
            </a:r>
            <a:r>
              <a:rPr spc="95" dirty="0">
                <a:latin typeface="+mj-lt"/>
              </a:rPr>
              <a:t> </a:t>
            </a:r>
            <a:r>
              <a:rPr spc="-200" dirty="0">
                <a:latin typeface="+mj-lt"/>
              </a:rPr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>
                <a:latin typeface="+mj-lt"/>
              </a:rPr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69211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highlight>
                  <a:srgbClr val="FFFF00"/>
                </a:highlight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lang="en-US" sz="2200" spc="-310" dirty="0">
                <a:solidFill>
                  <a:srgbClr val="292929"/>
                </a:solidFill>
                <a:cs typeface="Microsoft Sans Serif"/>
              </a:rPr>
              <a:t>S</a:t>
            </a:r>
            <a:r>
              <a:rPr lang="en-US" sz="2200" spc="-100" dirty="0">
                <a:solidFill>
                  <a:srgbClr val="292929"/>
                </a:solidFill>
                <a:cs typeface="Microsoft Sans Serif"/>
              </a:rPr>
              <a:t>p</a:t>
            </a:r>
            <a:r>
              <a:rPr sz="2200" spc="-100" dirty="0">
                <a:solidFill>
                  <a:srgbClr val="292929"/>
                </a:solidFill>
                <a:cs typeface="Microsoft Sans Serif"/>
              </a:rPr>
              <a:t>ace</a:t>
            </a:r>
            <a:r>
              <a:rPr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cs typeface="Microsoft Sans Serif"/>
              </a:rPr>
              <a:t>X.</a:t>
            </a:r>
            <a:endParaRPr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cs typeface="Microsoft Sans Serif"/>
              </a:rPr>
              <a:t>answers:</a:t>
            </a:r>
            <a:endParaRPr sz="2200" dirty="0"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cs typeface="Microsoft Sans Serif"/>
              </a:rPr>
              <a:t>the</a:t>
            </a:r>
            <a:endParaRPr sz="1800" dirty="0"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cs typeface="Microsoft Sans Serif"/>
              </a:rPr>
              <a:t>rockets</a:t>
            </a:r>
            <a:endParaRPr sz="1800" dirty="0"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US" sz="1800" spc="-95" dirty="0">
                <a:solidFill>
                  <a:srgbClr val="292929"/>
                </a:solidFill>
                <a:cs typeface="Microsoft Sans Serif"/>
              </a:rPr>
              <a:t>Best location sites to make launches</a:t>
            </a:r>
            <a:endParaRPr sz="1800" dirty="0"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39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87%.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7880" y="1897379"/>
            <a:ext cx="3677920" cy="2649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big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ones.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3100" y="1899920"/>
            <a:ext cx="3429000" cy="26492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1210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2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620"/>
              </a:lnSpc>
            </a:pPr>
            <a:r>
              <a:rPr sz="2000" spc="-5" dirty="0">
                <a:solidFill>
                  <a:srgbClr val="292929"/>
                </a:solidFill>
                <a:latin typeface="Courier New"/>
                <a:cs typeface="Courier New"/>
              </a:rPr>
              <a:t>np.random.see</a:t>
            </a:r>
            <a:r>
              <a:rPr sz="2000" dirty="0">
                <a:solidFill>
                  <a:srgbClr val="292929"/>
                </a:solidFill>
                <a:latin typeface="Courier New"/>
                <a:cs typeface="Courier New"/>
              </a:rPr>
              <a:t>d</a:t>
            </a:r>
            <a:r>
              <a:rPr sz="2000" spc="-540" dirty="0">
                <a:solidFill>
                  <a:srgbClr val="292929"/>
                </a:solidFill>
                <a:latin typeface="Courier New"/>
                <a:cs typeface="Courier New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ariable;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 were used </a:t>
            </a:r>
            <a:r>
              <a:rPr lang="en-US" sz="2200" spc="-60">
                <a:solidFill>
                  <a:srgbClr val="292929"/>
                </a:solidFill>
                <a:latin typeface="Microsoft Sans Serif"/>
                <a:cs typeface="Microsoft Sans Serif"/>
              </a:rPr>
              <a:t>for Folium maps.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8045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cs typeface="Microsoft Sans Serif"/>
              </a:rPr>
              <a:t>Summary</a:t>
            </a:r>
            <a:endParaRPr sz="22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cs typeface="Microsoft Sans Serif"/>
              </a:rPr>
              <a:t>methodology:</a:t>
            </a:r>
            <a:endParaRPr sz="2200" dirty="0"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cs typeface="Microsoft Sans Serif"/>
              </a:rPr>
              <a:t>sources:</a:t>
            </a:r>
            <a:endParaRPr sz="1900" dirty="0"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cs typeface="Microsoft Sans Serif"/>
              </a:rPr>
              <a:t>)</a:t>
            </a:r>
            <a:endParaRPr sz="1800" dirty="0"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cs typeface="Microsoft Sans Serif"/>
              </a:rPr>
              <a:t>(https://en.wikipedia.org/wiki/List_of_Falcon/_9/_and_Falcon_Heavy_launches)</a:t>
            </a:r>
            <a:endParaRPr sz="18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wrangling</a:t>
            </a:r>
            <a:endParaRPr sz="2200" dirty="0"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cs typeface="Microsoft Sans Serif"/>
              </a:rPr>
              <a:t>data</a:t>
            </a:r>
            <a:endParaRPr sz="1900" dirty="0"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cs typeface="Microsoft Sans Serif"/>
              </a:rPr>
              <a:t>features</a:t>
            </a:r>
            <a:endParaRPr sz="1900" dirty="0"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cs typeface="Microsoft Sans Serif"/>
              </a:rPr>
              <a:t>SQL</a:t>
            </a:r>
            <a:endParaRPr sz="2200" dirty="0"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>
                <a:latin typeface="+mj-lt"/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technics.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code: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https://github.com/tflores/applied-data- </a:t>
            </a:r>
            <a:r>
              <a:rPr sz="140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science- </a:t>
            </a:r>
            <a:r>
              <a:rPr sz="1400" spc="-5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capstone/blob/master/Data%20Collection%20API.ipyn </a:t>
            </a:r>
            <a:r>
              <a:rPr sz="1400" spc="-3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14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b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2516</Words>
  <Application>Microsoft Office PowerPoint</Application>
  <PresentationFormat>Widescreen</PresentationFormat>
  <Paragraphs>405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Arial MT</vt:lpstr>
      <vt:lpstr>Calibri</vt:lpstr>
      <vt:lpstr>Courier New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Kumaresh N</cp:lastModifiedBy>
  <cp:revision>1</cp:revision>
  <dcterms:created xsi:type="dcterms:W3CDTF">2023-06-01T10:39:13Z</dcterms:created>
  <dcterms:modified xsi:type="dcterms:W3CDTF">2023-06-01T10:52:09Z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2023-06-01T00:00:00Z</vt:filetime>
  </property>
</Properties>
</file>